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7c5530f79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7c5530f79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7c5530f79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7c5530f79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7c5530f79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7c5530f79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7c5530f79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7c5530f79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7c5530f79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7c5530f79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7c5530f79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7c5530f79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7c5530f79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7c5530f79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7c5530f79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7c5530f79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7c5530f79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7c5530f79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7c5530f79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7c5530f79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188" y="152400"/>
            <a:ext cx="8639636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950" y="152400"/>
            <a:ext cx="863211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950" y="152400"/>
            <a:ext cx="863211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950" y="152400"/>
            <a:ext cx="863211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50" y="152400"/>
            <a:ext cx="8617098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25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950" y="152400"/>
            <a:ext cx="863211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